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6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80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08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29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52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30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74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37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29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05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66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66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E3DA-F497-4031-A45B-92E5C66D837A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1B511-273D-4F0E-9D3B-789CB8DD46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90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CBBC07D-3315-4457-BB32-9F895BC07386}"/>
              </a:ext>
            </a:extLst>
          </p:cNvPr>
          <p:cNvSpPr/>
          <p:nvPr/>
        </p:nvSpPr>
        <p:spPr>
          <a:xfrm>
            <a:off x="177110" y="210065"/>
            <a:ext cx="12295128" cy="9156357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2" tIns="48006" rIns="96012" bIns="480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2223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6FD39B0-E6AC-48C5-BFC6-2AB5583A3840}"/>
              </a:ext>
            </a:extLst>
          </p:cNvPr>
          <p:cNvSpPr/>
          <p:nvPr/>
        </p:nvSpPr>
        <p:spPr>
          <a:xfrm>
            <a:off x="1765031" y="803017"/>
            <a:ext cx="9119286" cy="12998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r>
              <a:rPr lang="ja-JP" altLang="en-US" sz="5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ブルメール</a:t>
            </a:r>
            <a:r>
              <a:rPr lang="en-US" altLang="ja-JP" sz="5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HAT</a:t>
            </a:r>
            <a:r>
              <a:rPr lang="ja-JP" altLang="en-US" sz="5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神戸 一部営業時間等変更のお知らせ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50C6A9F-90A8-46CA-AF94-4ED436A5BF10}"/>
              </a:ext>
            </a:extLst>
          </p:cNvPr>
          <p:cNvSpPr/>
          <p:nvPr/>
        </p:nvSpPr>
        <p:spPr>
          <a:xfrm>
            <a:off x="676156" y="2641926"/>
            <a:ext cx="11459574" cy="24776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dirty="0"/>
              <a:t>平素はブルメール</a:t>
            </a:r>
            <a:r>
              <a:rPr lang="en-US" altLang="ja-JP" sz="2400" dirty="0"/>
              <a:t>HAT</a:t>
            </a:r>
            <a:r>
              <a:rPr lang="ja-JP" altLang="en-US" sz="2400" dirty="0"/>
              <a:t>神戸をご利用頂き、誠にありがとうございます。</a:t>
            </a:r>
          </a:p>
          <a:p>
            <a:endParaRPr lang="ja-JP" altLang="en-US" sz="2400" dirty="0"/>
          </a:p>
          <a:p>
            <a:r>
              <a:rPr lang="ja-JP" altLang="en-US" sz="2400" dirty="0"/>
              <a:t>新型コロナウイルスの影響に伴ない、一部店舗の休業並びに営業時間の変更を行っております。</a:t>
            </a:r>
            <a:endParaRPr lang="en-US" altLang="ja-JP" sz="2400" dirty="0"/>
          </a:p>
          <a:p>
            <a:endParaRPr lang="ja-JP" altLang="en-US" sz="1100" dirty="0"/>
          </a:p>
          <a:p>
            <a:r>
              <a:rPr lang="ja-JP" altLang="en-US" sz="2400" dirty="0"/>
              <a:t>お客様にはご不便をおかけ致しますが、ご理解とご了承賜りますようお願い申し上げます。</a:t>
            </a:r>
            <a:endParaRPr lang="ja-JP" altLang="en-US" sz="28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A61E82-0F6C-49C0-82CE-7A6B041718A8}"/>
              </a:ext>
            </a:extLst>
          </p:cNvPr>
          <p:cNvSpPr/>
          <p:nvPr/>
        </p:nvSpPr>
        <p:spPr>
          <a:xfrm>
            <a:off x="676156" y="5438241"/>
            <a:ext cx="11872208" cy="30162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dirty="0"/>
              <a:t>休業店舗</a:t>
            </a:r>
            <a:endParaRPr lang="en-US" altLang="ja-JP" dirty="0"/>
          </a:p>
          <a:p>
            <a:r>
              <a:rPr lang="ja-JP" altLang="en-US" dirty="0"/>
              <a:t>１０９シネマズ　４月８日（水）から当面</a:t>
            </a:r>
            <a:endParaRPr lang="en-US" altLang="ja-JP" dirty="0"/>
          </a:p>
          <a:p>
            <a:r>
              <a:rPr lang="ja-JP" altLang="en-US" dirty="0"/>
              <a:t>セイハ英語学院　４月８日（水）から当面</a:t>
            </a:r>
            <a:endParaRPr lang="en-US" altLang="ja-JP" dirty="0"/>
          </a:p>
          <a:p>
            <a:endParaRPr lang="en-US" altLang="ja-JP" sz="1600" dirty="0"/>
          </a:p>
          <a:p>
            <a:r>
              <a:rPr lang="ja-JP" altLang="en-US" dirty="0"/>
              <a:t>営業時間変更店舗</a:t>
            </a:r>
            <a:endParaRPr lang="en-US" altLang="ja-JP" dirty="0"/>
          </a:p>
          <a:p>
            <a:r>
              <a:rPr lang="ja-JP" altLang="en-US" dirty="0"/>
              <a:t>ＳＡＮＫＩ　　　　　　  開店時間　１０時００分　　閉店時間　１８時３０分</a:t>
            </a:r>
            <a:endParaRPr lang="en-US" altLang="ja-JP" dirty="0"/>
          </a:p>
          <a:p>
            <a:r>
              <a:rPr lang="ja-JP" altLang="en-US" dirty="0"/>
              <a:t>タイトー</a:t>
            </a:r>
            <a:r>
              <a:rPr lang="en-US" altLang="ja-JP" dirty="0"/>
              <a:t>F</a:t>
            </a:r>
            <a:r>
              <a:rPr lang="ja-JP" altLang="en-US" dirty="0"/>
              <a:t>ステーション　開店時間　１１時００分　　閉店時間　２０時００分</a:t>
            </a:r>
            <a:endParaRPr lang="en-US" altLang="ja-JP" dirty="0"/>
          </a:p>
          <a:p>
            <a:r>
              <a:rPr lang="ja-JP" altLang="en-US" dirty="0"/>
              <a:t>カプリチョーザ　　　　  開店時間　１１時３０分　　閉店時間　２１時００分　</a:t>
            </a:r>
            <a:r>
              <a:rPr lang="en-US" altLang="ja-JP" sz="1200" dirty="0"/>
              <a:t>※</a:t>
            </a:r>
            <a:r>
              <a:rPr lang="ja-JP" altLang="en-US" sz="1200" dirty="0"/>
              <a:t>１５時００分から１７時００まで休憩時間</a:t>
            </a:r>
            <a:endParaRPr lang="en-US" altLang="ja-JP" sz="1200" dirty="0"/>
          </a:p>
          <a:p>
            <a:r>
              <a:rPr lang="ja-JP" altLang="en-US" dirty="0"/>
              <a:t>ザ・丼　　　　 　　　　 開店時間　１１時００分　　閉店時間　２０時００分　</a:t>
            </a:r>
            <a:r>
              <a:rPr lang="en-US" altLang="ja-JP" sz="1200" dirty="0"/>
              <a:t>※</a:t>
            </a:r>
            <a:r>
              <a:rPr lang="ja-JP" altLang="en-US" sz="1200" dirty="0"/>
              <a:t>１５時００分から１７時００まで休憩時間</a:t>
            </a:r>
            <a:endParaRPr lang="en-US" altLang="ja-JP" sz="1200" dirty="0"/>
          </a:p>
          <a:p>
            <a:endParaRPr lang="en-US" altLang="ja-JP" sz="1200" dirty="0"/>
          </a:p>
          <a:p>
            <a:endParaRPr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13748AB8-A634-4E01-BD5D-9451696F9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8692" y="8408115"/>
            <a:ext cx="1643449" cy="66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63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189</Words>
  <Application>Microsoft Office PowerPoint</Application>
  <PresentationFormat>A3 297x420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森元 竜也</dc:creator>
  <cp:lastModifiedBy>森元 竜也</cp:lastModifiedBy>
  <cp:revision>8</cp:revision>
  <cp:lastPrinted>2020-04-08T03:06:21Z</cp:lastPrinted>
  <dcterms:created xsi:type="dcterms:W3CDTF">2020-04-08T02:28:10Z</dcterms:created>
  <dcterms:modified xsi:type="dcterms:W3CDTF">2020-04-08T04:19:43Z</dcterms:modified>
</cp:coreProperties>
</file>