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3399"/>
    <a:srgbClr val="FF66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6" d="100"/>
          <a:sy n="46" d="100"/>
        </p:scale>
        <p:origin x="20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13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39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29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31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06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00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70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9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7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78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3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E3DA-F497-4031-A45B-92E5C66D837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1B511-273D-4F0E-9D3B-789CB8DD4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65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748B83-2383-41FA-BF87-48CF2000AC8B}"/>
              </a:ext>
            </a:extLst>
          </p:cNvPr>
          <p:cNvSpPr/>
          <p:nvPr/>
        </p:nvSpPr>
        <p:spPr>
          <a:xfrm>
            <a:off x="783770" y="375674"/>
            <a:ext cx="8147957" cy="1944215"/>
          </a:xfrm>
          <a:prstGeom prst="rect">
            <a:avLst/>
          </a:prstGeom>
          <a:noFill/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12800" dirty="0">
                <a:latin typeface="+mn-ea"/>
              </a:rPr>
              <a:t>営業時間等変更の</a:t>
            </a:r>
            <a:endParaRPr lang="en-US" altLang="ja-JP" sz="12800" dirty="0">
              <a:latin typeface="+mn-ea"/>
            </a:endParaRPr>
          </a:p>
          <a:p>
            <a:pPr algn="ctr"/>
            <a:r>
              <a:rPr lang="ja-JP" altLang="en-US" sz="12800" dirty="0">
                <a:latin typeface="+mn-ea"/>
              </a:rPr>
              <a:t>お知らせ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E43918B-C81A-4C22-B603-CA2AA77C726D}"/>
              </a:ext>
            </a:extLst>
          </p:cNvPr>
          <p:cNvSpPr/>
          <p:nvPr/>
        </p:nvSpPr>
        <p:spPr>
          <a:xfrm>
            <a:off x="149268" y="191386"/>
            <a:ext cx="9219797" cy="12418828"/>
          </a:xfrm>
          <a:prstGeom prst="rect">
            <a:avLst/>
          </a:prstGeom>
          <a:noFill/>
          <a:ln w="730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E4DFB28-CC01-4AFD-9DD8-E7B66013A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6922" y="11887028"/>
            <a:ext cx="1245775" cy="506096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3925AC-1CBF-4CBE-9E6D-90EC3447DBBA}"/>
              </a:ext>
            </a:extLst>
          </p:cNvPr>
          <p:cNvSpPr/>
          <p:nvPr/>
        </p:nvSpPr>
        <p:spPr>
          <a:xfrm>
            <a:off x="587827" y="2441589"/>
            <a:ext cx="8637814" cy="1003693"/>
          </a:xfrm>
          <a:prstGeom prst="rect">
            <a:avLst/>
          </a:prstGeom>
          <a:noFill/>
        </p:spPr>
        <p:txBody>
          <a:bodyPr wrap="square" lIns="216747" tIns="108373" rIns="216747" bIns="108373">
            <a:spAutoFit/>
          </a:bodyPr>
          <a:lstStyle/>
          <a:p>
            <a:pPr algn="ctr"/>
            <a:r>
              <a:rPr lang="ja-JP" altLang="en-US" sz="1700" dirty="0"/>
              <a:t>平素はブルメール</a:t>
            </a:r>
            <a:r>
              <a:rPr lang="en-US" altLang="ja-JP" sz="1700" dirty="0"/>
              <a:t>HAT</a:t>
            </a:r>
            <a:r>
              <a:rPr lang="ja-JP" altLang="en-US" sz="1700" dirty="0"/>
              <a:t>神戸をご利用頂き、誠にありがとうございます。</a:t>
            </a:r>
          </a:p>
          <a:p>
            <a:pPr algn="ctr"/>
            <a:r>
              <a:rPr lang="ja-JP" altLang="en-US" sz="1700" dirty="0"/>
              <a:t>新型コロナウイルスの影響に伴い、一部店舗の休業並びに営業時間の変更を行います。</a:t>
            </a:r>
            <a:endParaRPr lang="en-US" altLang="ja-JP" sz="1700" dirty="0"/>
          </a:p>
          <a:p>
            <a:pPr algn="ctr"/>
            <a:r>
              <a:rPr lang="ja-JP" altLang="en-US" sz="1700" dirty="0"/>
              <a:t>お客様にはご不便をおかけ致しますが、ご理解賜りますようお願い申し上げます。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BBB562-C1CA-473E-AAE4-7F4B8E092408}"/>
              </a:ext>
            </a:extLst>
          </p:cNvPr>
          <p:cNvSpPr/>
          <p:nvPr/>
        </p:nvSpPr>
        <p:spPr>
          <a:xfrm>
            <a:off x="454281" y="10256174"/>
            <a:ext cx="8850084" cy="1518364"/>
          </a:xfrm>
          <a:prstGeom prst="rect">
            <a:avLst/>
          </a:prstGeom>
          <a:noFill/>
          <a:ln>
            <a:noFill/>
          </a:ln>
        </p:spPr>
        <p:txBody>
          <a:bodyPr wrap="square" lIns="162560" tIns="81280" rIns="162560" bIns="81280">
            <a:spAutoFit/>
          </a:bodyPr>
          <a:lstStyle/>
          <a:p>
            <a:r>
              <a:rPr lang="en-US" altLang="ja-JP" sz="2200" u="sng" dirty="0">
                <a:latin typeface="+mn-ea"/>
              </a:rPr>
              <a:t>19</a:t>
            </a:r>
            <a:r>
              <a:rPr lang="ja-JP" altLang="en-US" sz="2200" u="sng" dirty="0">
                <a:latin typeface="+mn-ea"/>
              </a:rPr>
              <a:t>時</a:t>
            </a:r>
            <a:r>
              <a:rPr lang="en-US" altLang="ja-JP" sz="2200" u="sng" dirty="0">
                <a:latin typeface="+mn-ea"/>
              </a:rPr>
              <a:t>00</a:t>
            </a:r>
            <a:r>
              <a:rPr lang="ja-JP" altLang="en-US" sz="2200" u="sng" dirty="0">
                <a:latin typeface="+mn-ea"/>
              </a:rPr>
              <a:t>分に閉店する店舗</a:t>
            </a:r>
            <a:r>
              <a:rPr lang="ja-JP" altLang="en-US" sz="2200" dirty="0">
                <a:latin typeface="+mn-ea"/>
              </a:rPr>
              <a:t>　　　　　</a:t>
            </a:r>
            <a:endParaRPr lang="en-US" altLang="ja-JP" sz="2200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   ◆スタジオアリス　　    ◆ホームドライ　　 ◆宝くじ売り場 </a:t>
            </a:r>
            <a:endParaRPr lang="en-US" altLang="ja-JP" sz="2200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   ◆ＯＲＩＨＩＣＡ　　    ◆メガネの愛眼　　 ◆保険見直し本舗　　</a:t>
            </a:r>
            <a:endParaRPr lang="en-US" altLang="ja-JP" sz="2200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   ◆パソコンのお医者さん　</a:t>
            </a:r>
            <a:endParaRPr lang="en-US" altLang="ja-JP" sz="2200" dirty="0"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01B94C2-7CAC-4C0B-9BF1-CA910FBBC62F}"/>
              </a:ext>
            </a:extLst>
          </p:cNvPr>
          <p:cNvSpPr/>
          <p:nvPr/>
        </p:nvSpPr>
        <p:spPr>
          <a:xfrm>
            <a:off x="375555" y="9442343"/>
            <a:ext cx="8850085" cy="895971"/>
          </a:xfrm>
          <a:prstGeom prst="rect">
            <a:avLst/>
          </a:prstGeom>
          <a:noFill/>
          <a:ln>
            <a:noFill/>
          </a:ln>
        </p:spPr>
        <p:txBody>
          <a:bodyPr wrap="square" lIns="216747" tIns="108373" rIns="216747" bIns="108373">
            <a:spAutoFit/>
          </a:bodyPr>
          <a:lstStyle/>
          <a:p>
            <a:r>
              <a:rPr lang="en-US" altLang="ja-JP" sz="2200" u="sng" dirty="0">
                <a:latin typeface="+mn-ea"/>
              </a:rPr>
              <a:t>18</a:t>
            </a:r>
            <a:r>
              <a:rPr lang="ja-JP" altLang="en-US" sz="2200" u="sng" dirty="0">
                <a:latin typeface="+mn-ea"/>
              </a:rPr>
              <a:t>時</a:t>
            </a:r>
            <a:r>
              <a:rPr lang="en-US" altLang="ja-JP" sz="2200" u="sng" dirty="0">
                <a:latin typeface="+mn-ea"/>
              </a:rPr>
              <a:t>00</a:t>
            </a:r>
            <a:r>
              <a:rPr lang="ja-JP" altLang="en-US" sz="2200" u="sng" dirty="0">
                <a:latin typeface="+mn-ea"/>
              </a:rPr>
              <a:t>分から</a:t>
            </a:r>
            <a:r>
              <a:rPr lang="en-US" altLang="ja-JP" sz="2200" u="sng" dirty="0">
                <a:latin typeface="+mn-ea"/>
              </a:rPr>
              <a:t>18</a:t>
            </a:r>
            <a:r>
              <a:rPr lang="ja-JP" altLang="en-US" sz="2200" u="sng" dirty="0">
                <a:latin typeface="+mn-ea"/>
              </a:rPr>
              <a:t>時</a:t>
            </a:r>
            <a:r>
              <a:rPr lang="en-US" altLang="ja-JP" sz="2200" u="sng" dirty="0">
                <a:latin typeface="+mn-ea"/>
              </a:rPr>
              <a:t>30</a:t>
            </a:r>
            <a:r>
              <a:rPr lang="ja-JP" altLang="en-US" sz="2200" u="sng" dirty="0">
                <a:latin typeface="+mn-ea"/>
              </a:rPr>
              <a:t>分に閉店する店舗</a:t>
            </a:r>
            <a:endParaRPr lang="en-US" altLang="ja-JP" sz="2200" u="sng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　◆プラスワン　</a:t>
            </a:r>
            <a:r>
              <a:rPr lang="en-US" altLang="ja-JP" sz="2200" dirty="0">
                <a:latin typeface="+mn-ea"/>
              </a:rPr>
              <a:t>18</a:t>
            </a:r>
            <a:r>
              <a:rPr lang="ja-JP" altLang="en-US" sz="2200" dirty="0">
                <a:latin typeface="+mn-ea"/>
              </a:rPr>
              <a:t>時</a:t>
            </a:r>
            <a:r>
              <a:rPr lang="en-US" altLang="ja-JP" sz="2200" dirty="0">
                <a:latin typeface="+mn-ea"/>
              </a:rPr>
              <a:t>00</a:t>
            </a:r>
            <a:r>
              <a:rPr lang="ja-JP" altLang="en-US" sz="2200" dirty="0">
                <a:latin typeface="+mn-ea"/>
              </a:rPr>
              <a:t>分閉店　　◆ＳＡＮＫＩ　</a:t>
            </a:r>
            <a:r>
              <a:rPr lang="en-US" altLang="ja-JP" sz="2200" dirty="0">
                <a:latin typeface="+mn-ea"/>
              </a:rPr>
              <a:t>18</a:t>
            </a:r>
            <a:r>
              <a:rPr lang="ja-JP" altLang="en-US" sz="2200" dirty="0">
                <a:latin typeface="+mn-ea"/>
              </a:rPr>
              <a:t>時</a:t>
            </a:r>
            <a:r>
              <a:rPr lang="en-US" altLang="ja-JP" sz="2200" dirty="0">
                <a:latin typeface="+mn-ea"/>
              </a:rPr>
              <a:t>30</a:t>
            </a:r>
            <a:r>
              <a:rPr lang="ja-JP" altLang="en-US" sz="2200" dirty="0">
                <a:latin typeface="+mn-ea"/>
              </a:rPr>
              <a:t>分閉店</a:t>
            </a:r>
            <a:endParaRPr lang="en-US" altLang="ja-JP" sz="2200" dirty="0"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E3EF48-6C1E-412E-A9DF-D02ED47F41F4}"/>
              </a:ext>
            </a:extLst>
          </p:cNvPr>
          <p:cNvSpPr/>
          <p:nvPr/>
        </p:nvSpPr>
        <p:spPr>
          <a:xfrm>
            <a:off x="1281793" y="3430512"/>
            <a:ext cx="7119258" cy="639901"/>
          </a:xfrm>
          <a:prstGeom prst="rect">
            <a:avLst/>
          </a:prstGeom>
          <a:noFill/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12800" dirty="0">
                <a:latin typeface="+mn-ea"/>
              </a:rPr>
              <a:t>期間：５月１２日（水）～当面の間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C47EEDB-3000-4E96-A078-4B8ECA5D49A2}"/>
              </a:ext>
            </a:extLst>
          </p:cNvPr>
          <p:cNvSpPr/>
          <p:nvPr/>
        </p:nvSpPr>
        <p:spPr>
          <a:xfrm>
            <a:off x="2081893" y="4338361"/>
            <a:ext cx="5437413" cy="572303"/>
          </a:xfrm>
          <a:prstGeom prst="rect">
            <a:avLst/>
          </a:prstGeom>
          <a:noFill/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12800" dirty="0">
                <a:latin typeface="+mn-ea"/>
              </a:rPr>
              <a:t>通常１０時００分～２１時００分</a:t>
            </a:r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A7B8CEDF-6D85-4D7A-BBFE-4B4FAE470844}"/>
              </a:ext>
            </a:extLst>
          </p:cNvPr>
          <p:cNvSpPr/>
          <p:nvPr/>
        </p:nvSpPr>
        <p:spPr>
          <a:xfrm rot="10800000">
            <a:off x="4285640" y="5042481"/>
            <a:ext cx="947057" cy="42744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000000"/>
              </a:highlight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4B37C4D-88DF-4F8C-AC82-1797F4788D84}"/>
              </a:ext>
            </a:extLst>
          </p:cNvPr>
          <p:cNvSpPr/>
          <p:nvPr/>
        </p:nvSpPr>
        <p:spPr>
          <a:xfrm>
            <a:off x="783772" y="5762433"/>
            <a:ext cx="8147957" cy="1388603"/>
          </a:xfrm>
          <a:prstGeom prst="rect">
            <a:avLst/>
          </a:prstGeom>
          <a:solidFill>
            <a:schemeClr val="bg1"/>
          </a:solidFill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2B8444B-4372-44E5-9AD7-FE53A46D19E0}"/>
              </a:ext>
            </a:extLst>
          </p:cNvPr>
          <p:cNvSpPr/>
          <p:nvPr/>
        </p:nvSpPr>
        <p:spPr>
          <a:xfrm>
            <a:off x="1734300" y="6240397"/>
            <a:ext cx="6049735" cy="805681"/>
          </a:xfrm>
          <a:prstGeom prst="rect">
            <a:avLst/>
          </a:prstGeom>
          <a:noFill/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r>
              <a:rPr kumimoji="1" lang="ja-JP" altLang="en-US" sz="9600" b="1" dirty="0">
                <a:solidFill>
                  <a:srgbClr val="FF0000"/>
                </a:solidFill>
              </a:rPr>
              <a:t>１０時００分～２０時００分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1DB0657-F71C-4014-97F4-F789D9302979}"/>
              </a:ext>
            </a:extLst>
          </p:cNvPr>
          <p:cNvSpPr txBox="1"/>
          <p:nvPr/>
        </p:nvSpPr>
        <p:spPr>
          <a:xfrm>
            <a:off x="783770" y="5574594"/>
            <a:ext cx="8147957" cy="523220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</a:rPr>
              <a:t>変更後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BE027DB-34A4-4C99-9AE2-3BEF55862209}"/>
              </a:ext>
            </a:extLst>
          </p:cNvPr>
          <p:cNvSpPr/>
          <p:nvPr/>
        </p:nvSpPr>
        <p:spPr>
          <a:xfrm>
            <a:off x="375557" y="7309602"/>
            <a:ext cx="8850083" cy="1234525"/>
          </a:xfrm>
          <a:prstGeom prst="rect">
            <a:avLst/>
          </a:prstGeom>
          <a:noFill/>
          <a:ln>
            <a:noFill/>
          </a:ln>
        </p:spPr>
        <p:txBody>
          <a:bodyPr wrap="square" lIns="216747" tIns="108373" rIns="216747" bIns="108373">
            <a:spAutoFit/>
          </a:bodyPr>
          <a:lstStyle/>
          <a:p>
            <a:r>
              <a:rPr lang="ja-JP" altLang="en-US" sz="2200" u="sng" dirty="0">
                <a:latin typeface="+mn-ea"/>
              </a:rPr>
              <a:t>１０９シネマズ</a:t>
            </a:r>
            <a:endParaRPr lang="en-US" altLang="ja-JP" sz="2200" u="sng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　◆平日の営業は</a:t>
            </a:r>
            <a:r>
              <a:rPr lang="en-US" altLang="ja-JP" sz="2200" dirty="0">
                <a:latin typeface="+mn-ea"/>
              </a:rPr>
              <a:t>10</a:t>
            </a:r>
            <a:r>
              <a:rPr lang="ja-JP" altLang="en-US" sz="2200" dirty="0">
                <a:latin typeface="+mn-ea"/>
              </a:rPr>
              <a:t>時</a:t>
            </a:r>
            <a:r>
              <a:rPr lang="en-US" altLang="ja-JP" sz="2200" dirty="0">
                <a:latin typeface="+mn-ea"/>
              </a:rPr>
              <a:t>00</a:t>
            </a:r>
            <a:r>
              <a:rPr lang="ja-JP" altLang="en-US" sz="2200" dirty="0">
                <a:latin typeface="+mn-ea"/>
              </a:rPr>
              <a:t>分～</a:t>
            </a:r>
            <a:r>
              <a:rPr lang="en-US" altLang="ja-JP" sz="2200" dirty="0">
                <a:latin typeface="+mn-ea"/>
              </a:rPr>
              <a:t>19</a:t>
            </a:r>
            <a:r>
              <a:rPr lang="ja-JP" altLang="en-US" sz="2200" dirty="0">
                <a:latin typeface="+mn-ea"/>
              </a:rPr>
              <a:t>時</a:t>
            </a:r>
            <a:r>
              <a:rPr lang="en-US" altLang="ja-JP" sz="2200" dirty="0">
                <a:latin typeface="+mn-ea"/>
              </a:rPr>
              <a:t>00</a:t>
            </a:r>
            <a:r>
              <a:rPr lang="ja-JP" altLang="en-US" sz="2200" dirty="0">
                <a:latin typeface="+mn-ea"/>
              </a:rPr>
              <a:t>分まで</a:t>
            </a:r>
            <a:endParaRPr lang="en-US" altLang="ja-JP" sz="2200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　◆土日は休業いたします。　</a:t>
            </a:r>
            <a:endParaRPr lang="en-US" altLang="ja-JP" sz="2200" dirty="0"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ABF82FF-6944-46DC-9258-AABF4E87DD06}"/>
              </a:ext>
            </a:extLst>
          </p:cNvPr>
          <p:cNvSpPr/>
          <p:nvPr/>
        </p:nvSpPr>
        <p:spPr>
          <a:xfrm>
            <a:off x="375558" y="8353732"/>
            <a:ext cx="8850083" cy="1573080"/>
          </a:xfrm>
          <a:prstGeom prst="rect">
            <a:avLst/>
          </a:prstGeom>
          <a:noFill/>
          <a:ln>
            <a:noFill/>
          </a:ln>
        </p:spPr>
        <p:txBody>
          <a:bodyPr wrap="square" lIns="216747" tIns="108373" rIns="216747" bIns="108373">
            <a:spAutoFit/>
          </a:bodyPr>
          <a:lstStyle/>
          <a:p>
            <a:r>
              <a:rPr lang="ja-JP" altLang="en-US" sz="2200" u="sng" dirty="0">
                <a:latin typeface="+mn-ea"/>
              </a:rPr>
              <a:t>エディオン</a:t>
            </a:r>
            <a:endParaRPr lang="en-US" altLang="ja-JP" sz="2200" u="sng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　◆平日の営業は</a:t>
            </a:r>
            <a:r>
              <a:rPr lang="en-US" altLang="ja-JP" sz="2200" dirty="0">
                <a:latin typeface="+mn-ea"/>
              </a:rPr>
              <a:t>10</a:t>
            </a:r>
            <a:r>
              <a:rPr lang="ja-JP" altLang="en-US" sz="2200" dirty="0">
                <a:latin typeface="+mn-ea"/>
              </a:rPr>
              <a:t>時</a:t>
            </a:r>
            <a:r>
              <a:rPr lang="en-US" altLang="ja-JP" sz="2200" dirty="0">
                <a:latin typeface="+mn-ea"/>
              </a:rPr>
              <a:t>00</a:t>
            </a:r>
            <a:r>
              <a:rPr lang="ja-JP" altLang="en-US" sz="2200" dirty="0">
                <a:latin typeface="+mn-ea"/>
              </a:rPr>
              <a:t>分～</a:t>
            </a:r>
            <a:r>
              <a:rPr lang="en-US" altLang="ja-JP" sz="2200" dirty="0">
                <a:latin typeface="+mn-ea"/>
              </a:rPr>
              <a:t>19</a:t>
            </a:r>
            <a:r>
              <a:rPr lang="ja-JP" altLang="en-US" sz="2200" dirty="0">
                <a:latin typeface="+mn-ea"/>
              </a:rPr>
              <a:t>時</a:t>
            </a:r>
            <a:r>
              <a:rPr lang="en-US" altLang="ja-JP" sz="2200" dirty="0">
                <a:latin typeface="+mn-ea"/>
              </a:rPr>
              <a:t>00</a:t>
            </a:r>
            <a:r>
              <a:rPr lang="ja-JP" altLang="en-US" sz="2200" dirty="0">
                <a:latin typeface="+mn-ea"/>
              </a:rPr>
              <a:t>分まで</a:t>
            </a:r>
            <a:endParaRPr lang="en-US" altLang="ja-JP" sz="2200" dirty="0">
              <a:latin typeface="+mn-ea"/>
            </a:endParaRPr>
          </a:p>
          <a:p>
            <a:r>
              <a:rPr lang="ja-JP" altLang="en-US" sz="2200" dirty="0">
                <a:latin typeface="+mn-ea"/>
              </a:rPr>
              <a:t>　◆土日の営業は修理、故障によるサービスおよび緊急対応のみ</a:t>
            </a:r>
            <a:endParaRPr lang="en-US" altLang="ja-JP" sz="2200" dirty="0">
              <a:latin typeface="+mn-ea"/>
            </a:endParaRPr>
          </a:p>
          <a:p>
            <a:endParaRPr lang="en-US" altLang="ja-JP" sz="2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299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B548F0-93E4-463A-A8A4-75A137180428}"/>
              </a:ext>
            </a:extLst>
          </p:cNvPr>
          <p:cNvSpPr/>
          <p:nvPr/>
        </p:nvSpPr>
        <p:spPr>
          <a:xfrm>
            <a:off x="195942" y="191387"/>
            <a:ext cx="9219797" cy="12418828"/>
          </a:xfrm>
          <a:prstGeom prst="rect">
            <a:avLst/>
          </a:prstGeom>
          <a:noFill/>
          <a:ln w="730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9A953AA-9F4A-440B-BE0A-ADA3C4FACA06}"/>
              </a:ext>
            </a:extLst>
          </p:cNvPr>
          <p:cNvSpPr/>
          <p:nvPr/>
        </p:nvSpPr>
        <p:spPr>
          <a:xfrm>
            <a:off x="726621" y="2473641"/>
            <a:ext cx="8147957" cy="2087388"/>
          </a:xfrm>
          <a:prstGeom prst="rect">
            <a:avLst/>
          </a:prstGeom>
          <a:noFill/>
          <a:ln>
            <a:noFill/>
          </a:ln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関西スーパー</a:t>
            </a:r>
            <a:endParaRPr lang="en-US" altLang="ja-JP" sz="9600" dirty="0">
              <a:ln w="22225">
                <a:solidFill>
                  <a:schemeClr val="accent1">
                    <a:lumMod val="50000"/>
                  </a:schemeClr>
                </a:solidFill>
              </a:ln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２２時００分まで営業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8F8139-0070-4FE1-AF56-FE87A52C969E}"/>
              </a:ext>
            </a:extLst>
          </p:cNvPr>
          <p:cNvSpPr/>
          <p:nvPr/>
        </p:nvSpPr>
        <p:spPr>
          <a:xfrm>
            <a:off x="726621" y="5716029"/>
            <a:ext cx="8147957" cy="2087388"/>
          </a:xfrm>
          <a:prstGeom prst="rect">
            <a:avLst/>
          </a:prstGeom>
          <a:noFill/>
          <a:ln>
            <a:noFill/>
          </a:ln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ココカラファイン　</a:t>
            </a:r>
            <a:endParaRPr lang="en-US" altLang="ja-JP" sz="9600" dirty="0">
              <a:ln w="22225">
                <a:solidFill>
                  <a:schemeClr val="accent1">
                    <a:lumMod val="50000"/>
                  </a:schemeClr>
                </a:solidFill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en-US" altLang="ja-JP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１時</a:t>
            </a:r>
            <a:r>
              <a:rPr lang="en-US" altLang="ja-JP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</a:t>
            </a:r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まで営業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CCAAE69-4F59-43C7-A560-39A0E66CD3A2}"/>
              </a:ext>
            </a:extLst>
          </p:cNvPr>
          <p:cNvSpPr/>
          <p:nvPr/>
        </p:nvSpPr>
        <p:spPr>
          <a:xfrm>
            <a:off x="726617" y="8760171"/>
            <a:ext cx="8147957" cy="2087388"/>
          </a:xfrm>
          <a:prstGeom prst="rect">
            <a:avLst/>
          </a:prstGeom>
          <a:noFill/>
          <a:ln>
            <a:noFill/>
          </a:ln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マクドナルド　　　</a:t>
            </a:r>
            <a:endParaRPr lang="en-US" altLang="ja-JP" sz="9600" dirty="0">
              <a:ln w="22225">
                <a:solidFill>
                  <a:schemeClr val="accent1">
                    <a:lumMod val="50000"/>
                  </a:schemeClr>
                </a:solidFill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en-US" altLang="ja-JP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23</a:t>
            </a:r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</a:t>
            </a:r>
            <a:r>
              <a:rPr lang="en-US" altLang="ja-JP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9600" dirty="0">
                <a:ln w="222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分まで営業</a:t>
            </a:r>
            <a:endParaRPr lang="ja-JP" altLang="en-US" sz="9600" dirty="0">
              <a:ln w="22225">
                <a:solidFill>
                  <a:schemeClr val="accent1">
                    <a:lumMod val="50000"/>
                  </a:schemeClr>
                </a:solidFill>
              </a:ln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FCBC24-0271-493E-BACF-58A874ACAB45}"/>
              </a:ext>
            </a:extLst>
          </p:cNvPr>
          <p:cNvSpPr txBox="1"/>
          <p:nvPr/>
        </p:nvSpPr>
        <p:spPr>
          <a:xfrm>
            <a:off x="1907013" y="11014172"/>
            <a:ext cx="750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※20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時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00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分以降はテイクアウト販売のみとなります。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F2F78EB0-0858-42AB-A1EF-32469586E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160" y="11767272"/>
            <a:ext cx="1806880" cy="734045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0CF6775-790D-4588-BB72-F7A1707DA000}"/>
              </a:ext>
            </a:extLst>
          </p:cNvPr>
          <p:cNvSpPr/>
          <p:nvPr/>
        </p:nvSpPr>
        <p:spPr>
          <a:xfrm>
            <a:off x="1157330" y="710986"/>
            <a:ext cx="7377069" cy="982348"/>
          </a:xfrm>
          <a:prstGeom prst="rect">
            <a:avLst/>
          </a:prstGeom>
          <a:noFill/>
          <a:ln>
            <a:noFill/>
          </a:ln>
        </p:spPr>
        <p:txBody>
          <a:bodyPr wrap="none" lIns="216747" tIns="108373" rIns="216747" bIns="108373" numCol="1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96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営業時間通常店舗</a:t>
            </a:r>
            <a:endParaRPr lang="en-US" altLang="ja-JP" sz="96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3893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1088</TotalTime>
  <Words>241</Words>
  <Application>Microsoft Office PowerPoint</Application>
  <PresentationFormat>A3 297x420 mm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森元 竜也</dc:creator>
  <cp:lastModifiedBy>大本 ゆみ子</cp:lastModifiedBy>
  <cp:revision>99</cp:revision>
  <cp:lastPrinted>2021-05-11T08:03:56Z</cp:lastPrinted>
  <dcterms:created xsi:type="dcterms:W3CDTF">2020-04-08T02:28:10Z</dcterms:created>
  <dcterms:modified xsi:type="dcterms:W3CDTF">2021-05-11T08:32:55Z</dcterms:modified>
</cp:coreProperties>
</file>